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74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8B91-16B2-42CA-806D-6E54C90285B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ED74-B022-4591-ABE3-CBEFC398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0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8B91-16B2-42CA-806D-6E54C90285B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ED74-B022-4591-ABE3-CBEFC398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0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8B91-16B2-42CA-806D-6E54C90285B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ED74-B022-4591-ABE3-CBEFC398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5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8B91-16B2-42CA-806D-6E54C90285B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ED74-B022-4591-ABE3-CBEFC398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6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8B91-16B2-42CA-806D-6E54C90285B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ED74-B022-4591-ABE3-CBEFC398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6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8B91-16B2-42CA-806D-6E54C90285B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ED74-B022-4591-ABE3-CBEFC398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4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8B91-16B2-42CA-806D-6E54C90285B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ED74-B022-4591-ABE3-CBEFC398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8B91-16B2-42CA-806D-6E54C90285B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ED74-B022-4591-ABE3-CBEFC398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0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8B91-16B2-42CA-806D-6E54C90285B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ED74-B022-4591-ABE3-CBEFC398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2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8B91-16B2-42CA-806D-6E54C90285B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ED74-B022-4591-ABE3-CBEFC398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9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D8B91-16B2-42CA-806D-6E54C90285B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ED74-B022-4591-ABE3-CBEFC398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D8B91-16B2-42CA-806D-6E54C90285BC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0ED74-B022-4591-ABE3-CBEFC398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Belts</a:t>
            </a:r>
            <a:r>
              <a:rPr lang="en-US" dirty="0"/>
              <a:t> </a:t>
            </a:r>
            <a:r>
              <a:rPr lang="en-US" dirty="0" smtClean="0"/>
              <a:t>and Elevators</a:t>
            </a:r>
            <a:br>
              <a:rPr lang="en-US" dirty="0" smtClean="0"/>
            </a:br>
            <a:r>
              <a:rPr lang="en-US" dirty="0" smtClean="0"/>
              <a:t>Don’t make it Complicated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Silva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Grease- correct type- food grade(not the same)</a:t>
            </a:r>
          </a:p>
          <a:p>
            <a:pPr marL="342900" indent="-342900">
              <a:buAutoNum type="arabicPeriod"/>
            </a:pPr>
            <a:r>
              <a:rPr lang="en-US" dirty="0" smtClean="0"/>
              <a:t>Over greasing</a:t>
            </a:r>
          </a:p>
          <a:p>
            <a:pPr marL="342900" indent="-342900">
              <a:buAutoNum type="arabicPeriod"/>
            </a:pPr>
            <a:r>
              <a:rPr lang="en-US" dirty="0" smtClean="0"/>
              <a:t>Heat monitoring- sensor and or hand held temp gun</a:t>
            </a:r>
          </a:p>
          <a:p>
            <a:pPr marL="342900" indent="-342900">
              <a:buAutoNum type="arabicPeriod"/>
            </a:pPr>
            <a:r>
              <a:rPr lang="en-US" dirty="0" smtClean="0"/>
              <a:t>Vibration detection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Alignment    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8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Elevator Belt </a:t>
            </a:r>
            <a:r>
              <a:rPr lang="en-US" dirty="0"/>
              <a:t>A</a:t>
            </a:r>
            <a:r>
              <a:rPr lang="en-US" dirty="0" smtClean="0"/>
              <a:t>lignment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smtClean="0"/>
              <a:t>Head pulley </a:t>
            </a:r>
          </a:p>
          <a:p>
            <a:pPr marL="342900" indent="-342900">
              <a:buAutoNum type="arabicPeriod"/>
            </a:pPr>
            <a:r>
              <a:rPr lang="en-US" dirty="0" smtClean="0"/>
              <a:t>Bearing and shaft alignment</a:t>
            </a:r>
          </a:p>
          <a:p>
            <a:pPr marL="342900" indent="-342900">
              <a:buAutoNum type="arabicPeriod"/>
            </a:pPr>
            <a:r>
              <a:rPr lang="en-US" dirty="0" smtClean="0"/>
              <a:t>Belt splicing (how many is too many)</a:t>
            </a:r>
          </a:p>
          <a:p>
            <a:pPr marL="342900" indent="-342900">
              <a:buAutoNum type="arabicPeriod"/>
            </a:pPr>
            <a:r>
              <a:rPr lang="en-US" dirty="0" smtClean="0"/>
              <a:t>Lagging  - crown or flat</a:t>
            </a:r>
          </a:p>
          <a:p>
            <a:pPr marL="342900" indent="-342900">
              <a:buAutoNum type="arabicPeriod"/>
            </a:pPr>
            <a:r>
              <a:rPr lang="en-US" dirty="0" smtClean="0"/>
              <a:t>Ventilation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Belt speed</a:t>
            </a:r>
          </a:p>
          <a:p>
            <a:pPr marL="342900" indent="-342900">
              <a:buAutoNum type="arabicPeriod"/>
            </a:pPr>
            <a:r>
              <a:rPr lang="en-US" dirty="0" smtClean="0"/>
              <a:t>Bucket design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0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venting</a:t>
            </a:r>
            <a:endParaRPr lang="en-US" dirty="0"/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8" y="987425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4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Elevator boot vent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8" y="987425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3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Explosion panels</a:t>
            </a:r>
            <a:endParaRPr lang="en-US" dirty="0"/>
          </a:p>
        </p:txBody>
      </p:sp>
      <p:pic>
        <p:nvPicPr>
          <p:cNvPr id="3" name="Pictur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8" y="987425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Questions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82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65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Belts and Elevators Don’t make it Complicated</vt:lpstr>
      <vt:lpstr>Bearings</vt:lpstr>
      <vt:lpstr>Elevator Belt Alignment</vt:lpstr>
      <vt:lpstr>Typical venting</vt:lpstr>
      <vt:lpstr>Elevator boot vent </vt:lpstr>
      <vt:lpstr>Explosion panels</vt:lpstr>
      <vt:lpstr>                                 Questions </vt:lpstr>
    </vt:vector>
  </TitlesOfParts>
  <Company>Foster Poultry Farms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Belts, Bearings and Elaevators-  Oh My</dc:title>
  <dc:creator>Stabelfeld, Doug</dc:creator>
  <cp:lastModifiedBy>Stabelfeld, Doug</cp:lastModifiedBy>
  <cp:revision>13</cp:revision>
  <dcterms:created xsi:type="dcterms:W3CDTF">2019-11-05T21:06:03Z</dcterms:created>
  <dcterms:modified xsi:type="dcterms:W3CDTF">2019-11-06T18:55:08Z</dcterms:modified>
</cp:coreProperties>
</file>